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10" d="100"/>
          <a:sy n="110" d="100"/>
        </p:scale>
        <p:origin x="-331" y="-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 anchor="t"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5751" y="2861401"/>
            <a:ext cx="6758514" cy="6397124"/>
            <a:chOff x="99486" y="2990772"/>
            <a:chExt cx="6758514" cy="639712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41550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4447" y="2990772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5631" y="7854067"/>
            <a:ext cx="852239" cy="6810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Cells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Atomic structure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46556" y="8533073"/>
            <a:ext cx="840340" cy="851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difference in reactivity down group 1 and 7. 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5847908" y="7162197"/>
            <a:ext cx="982368" cy="78450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Calculating gravitational, kinetic and elastic energy. 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47908" y="6673629"/>
            <a:ext cx="982368" cy="4834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 Energy transfers</a:t>
            </a:r>
          </a:p>
        </p:txBody>
      </p: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11539" y="6205263"/>
            <a:ext cx="902619" cy="752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Structure and function of the three blood vessels. 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" y="5562225"/>
            <a:ext cx="908834" cy="6369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1)Particle model</a:t>
            </a:r>
          </a:p>
          <a:p>
            <a:r>
              <a:rPr lang="en-GB" sz="800" dirty="0">
                <a:solidFill>
                  <a:schemeClr val="tx1"/>
                </a:solidFill>
              </a:rPr>
              <a:t>2)Digestion + Organisation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87650" y="5053604"/>
            <a:ext cx="825277" cy="101062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difference between exothermic and endothermic reactions. 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87650" y="4543140"/>
            <a:ext cx="825277" cy="5104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Energetics</a:t>
            </a:r>
          </a:p>
        </p:txBody>
      </p:sp>
      <p:sp>
        <p:nvSpPr>
          <p:cNvPr id="302" name="Oval 301"/>
          <p:cNvSpPr/>
          <p:nvPr/>
        </p:nvSpPr>
        <p:spPr>
          <a:xfrm>
            <a:off x="818925" y="3568974"/>
            <a:ext cx="1312247" cy="98374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 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4" y="154112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3"/>
            <a:ext cx="1216512" cy="381999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20" name="Rectangle 319"/>
          <p:cNvSpPr/>
          <p:nvPr/>
        </p:nvSpPr>
        <p:spPr>
          <a:xfrm>
            <a:off x="25751" y="4190853"/>
            <a:ext cx="943338" cy="8030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>
                <a:solidFill>
                  <a:schemeClr val="tx1"/>
                </a:solidFill>
              </a:rPr>
              <a:t>How displacement reactions take place. 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25751" y="3482902"/>
            <a:ext cx="944918" cy="6910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1)Chemical reactions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2)Atoms and Radiation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7" idx="2"/>
          </p:cNvCxnSpPr>
          <p:nvPr/>
        </p:nvCxnSpPr>
        <p:spPr>
          <a:xfrm flipH="1" flipV="1">
            <a:off x="2320027" y="3730688"/>
            <a:ext cx="8382" cy="138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42833" y="3657550"/>
            <a:ext cx="0" cy="18304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11947" y="3660281"/>
            <a:ext cx="0" cy="18031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8019" y="3628425"/>
            <a:ext cx="4154" cy="1901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79775" y="2181135"/>
            <a:ext cx="850500" cy="8956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Magnetism and electromagnets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Speed, density, pressure          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5979775" y="3131343"/>
            <a:ext cx="850500" cy="6636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Compare magnets and electromagnets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83910" y="5592219"/>
            <a:ext cx="989" cy="226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80212" y="7661100"/>
            <a:ext cx="3070" cy="17378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24192" y="7614103"/>
            <a:ext cx="1535" cy="2188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78130" y="7651218"/>
            <a:ext cx="5043" cy="1836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29978" y="7256095"/>
            <a:ext cx="767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particles is an atom made up of?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83018" y="7224769"/>
            <a:ext cx="867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Explain trends in group 1 and group 7 on the periodic table.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20936" y="6699196"/>
            <a:ext cx="1" cy="138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89577" y="6570317"/>
            <a:ext cx="3748" cy="2467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93057" y="6547523"/>
            <a:ext cx="0" cy="2569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75786" y="6605565"/>
            <a:ext cx="0" cy="1725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994009" y="6181837"/>
            <a:ext cx="8410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examples of energy stores?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423444" y="6264030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conservation of energy?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80797" y="5229379"/>
            <a:ext cx="1194842" cy="42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the particle diagram of a solid and gas. 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199591" y="6249197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GPE and KE?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03357" y="5625422"/>
            <a:ext cx="0" cy="1933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80099" y="7661100"/>
            <a:ext cx="1" cy="173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58278" y="5619264"/>
            <a:ext cx="0" cy="2098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19736" y="5562225"/>
            <a:ext cx="4550" cy="2752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699787" y="7265281"/>
            <a:ext cx="7045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diffusion?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387452" y="7258906"/>
            <a:ext cx="997420" cy="5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differences between animal and plant cells?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869891" y="6295064"/>
            <a:ext cx="6991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efficiency?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14008" y="4503276"/>
            <a:ext cx="0" cy="3027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3301" y="4576896"/>
            <a:ext cx="6735" cy="26044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12924" y="4614841"/>
            <a:ext cx="6562" cy="229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81388" y="4590937"/>
            <a:ext cx="14533" cy="2801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773592" y="4431992"/>
            <a:ext cx="5639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41456" y="5292839"/>
            <a:ext cx="775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Which organs are in the digestive system?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007654" y="5327307"/>
            <a:ext cx="6703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blood vessels?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51389" y="3315190"/>
            <a:ext cx="737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meant by displacement?</a:t>
            </a:r>
            <a:endParaRPr lang="en-GB" sz="7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68332" y="3317150"/>
            <a:ext cx="85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Describe how to make a salt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344024" y="3409373"/>
            <a:ext cx="7291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types of radiation?</a:t>
            </a:r>
            <a:endParaRPr lang="en-GB" sz="7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4297900" y="3312972"/>
            <a:ext cx="934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their uses?</a:t>
            </a:r>
            <a:endParaRPr lang="en-GB" sz="700" b="1" dirty="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391" y="2763813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95111" y="2743177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0942" y="2668997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22912" y="2724024"/>
            <a:ext cx="8502" cy="2133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292311" y="2325328"/>
            <a:ext cx="772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magnetic field?</a:t>
            </a:r>
            <a:endParaRPr lang="en-GB" sz="7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609510" y="2397290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electromagnet?</a:t>
            </a:r>
            <a:endParaRPr lang="en-GB" sz="7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2709292" y="237260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Draw a distance time graph.</a:t>
            </a:r>
            <a:endParaRPr lang="en-GB" sz="7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2102426" y="2386561"/>
            <a:ext cx="725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speed?</a:t>
            </a:r>
            <a:endParaRPr lang="en-GB" sz="700" b="1" dirty="0"/>
          </a:p>
          <a:p>
            <a:endParaRPr lang="en-GB" sz="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74CF3-02A9-4D9B-B681-7D647D8315FB}"/>
              </a:ext>
            </a:extLst>
          </p:cNvPr>
          <p:cNvSpPr txBox="1"/>
          <p:nvPr/>
        </p:nvSpPr>
        <p:spPr>
          <a:xfrm>
            <a:off x="4138385" y="4250734"/>
            <a:ext cx="9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Endothermic reactions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1E948-DA3A-4649-9BA6-B683778A3641}"/>
              </a:ext>
            </a:extLst>
          </p:cNvPr>
          <p:cNvSpPr txBox="1"/>
          <p:nvPr/>
        </p:nvSpPr>
        <p:spPr>
          <a:xfrm>
            <a:off x="3337490" y="4263561"/>
            <a:ext cx="7291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Exothermic reactions.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E67DB-6AA7-48FC-9E25-5B3679DFD315}"/>
              </a:ext>
            </a:extLst>
          </p:cNvPr>
          <p:cNvSpPr txBox="1"/>
          <p:nvPr/>
        </p:nvSpPr>
        <p:spPr>
          <a:xfrm>
            <a:off x="2496128" y="4258368"/>
            <a:ext cx="85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meant by activation energy?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CB9F6-EE23-45DF-B3D9-93C73E353870}"/>
              </a:ext>
            </a:extLst>
          </p:cNvPr>
          <p:cNvSpPr txBox="1"/>
          <p:nvPr/>
        </p:nvSpPr>
        <p:spPr>
          <a:xfrm>
            <a:off x="1957910" y="4261823"/>
            <a:ext cx="73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catalyst?</a:t>
            </a:r>
            <a:endParaRPr lang="en-GB" sz="700" b="1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509CC0F-F534-487D-AC12-E757A06B9886}"/>
              </a:ext>
            </a:extLst>
          </p:cNvPr>
          <p:cNvCxnSpPr>
            <a:cxnSpLocks/>
          </p:cNvCxnSpPr>
          <p:nvPr/>
        </p:nvCxnSpPr>
        <p:spPr>
          <a:xfrm flipV="1">
            <a:off x="1695653" y="2731924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CC90705-584D-4D34-9F10-EEA2ECA2ADBA}"/>
              </a:ext>
            </a:extLst>
          </p:cNvPr>
          <p:cNvSpPr txBox="1"/>
          <p:nvPr/>
        </p:nvSpPr>
        <p:spPr>
          <a:xfrm>
            <a:off x="1383352" y="2323557"/>
            <a:ext cx="725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</a:t>
            </a:r>
            <a:r>
              <a:rPr lang="en-GB" sz="700"/>
              <a:t>you calculate </a:t>
            </a:r>
            <a:r>
              <a:rPr lang="en-GB" sz="700" dirty="0"/>
              <a:t>pressure?</a:t>
            </a:r>
            <a:endParaRPr lang="en-GB" sz="700" b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E7FE96-8035-4C4F-AB31-517590568D6F}"/>
              </a:ext>
            </a:extLst>
          </p:cNvPr>
          <p:cNvSpPr txBox="1"/>
          <p:nvPr/>
        </p:nvSpPr>
        <p:spPr>
          <a:xfrm>
            <a:off x="2255123" y="522803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density?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4E1AD1-0769-4637-96E5-63EF9A7EF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3C7A02-2F7C-41A5-88D7-B8699C97C51B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1ccfb3b9-5c03-4012-82d0-741db3a39192"/>
    <ds:schemaRef ds:uri="6000f9f4-4ba0-4a48-a68f-9cd618ac1877"/>
  </ds:schemaRefs>
</ds:datastoreItem>
</file>

<file path=customXml/itemProps3.xml><?xml version="1.0" encoding="utf-8"?>
<ds:datastoreItem xmlns:ds="http://schemas.openxmlformats.org/officeDocument/2006/customXml" ds:itemID="{8BB1134E-BD1B-4423-B6AA-346E763AF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355</Words>
  <Application>Microsoft Office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60</cp:revision>
  <dcterms:created xsi:type="dcterms:W3CDTF">2019-07-02T10:31:49Z</dcterms:created>
  <dcterms:modified xsi:type="dcterms:W3CDTF">2024-07-12T10:31:20Z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