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CC31C-D0FB-796D-BF9E-81679123B1F1}" v="196" dt="2024-07-11T09:56:16.512"/>
    <p1510:client id="{65F2C793-E212-0C6E-2D5B-A6094507F4C3}" v="169" dt="2024-07-11T10:22:30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1046" y="-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58654" y="2911952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8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96" name="Oval 295"/>
          <p:cNvSpPr/>
          <p:nvPr/>
        </p:nvSpPr>
        <p:spPr>
          <a:xfrm>
            <a:off x="1112115" y="557587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903106" y="539748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1322499" y="450808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627295" y="33416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47114" y="366382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172222" y="369457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725397" y="3389096"/>
            <a:ext cx="833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Why is charity important?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147334" y="3393881"/>
            <a:ext cx="839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the miracles of Jesus?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4083222" y="3413192"/>
            <a:ext cx="66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poverty and injustice?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38425" y="3707405"/>
            <a:ext cx="61365" cy="19320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1426" y="36708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2911904" y="4309733"/>
            <a:ext cx="81400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does Virtue ethics say??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243756" y="3384670"/>
            <a:ext cx="65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How is Jesus seen as a role model?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04205" y="5689816"/>
            <a:ext cx="1384" cy="27653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5105" y="5694246"/>
            <a:ext cx="0" cy="2721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52803" y="4697316"/>
            <a:ext cx="1631" cy="2439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61098" y="4697316"/>
            <a:ext cx="0" cy="20051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53316" y="5701772"/>
            <a:ext cx="0" cy="2470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529841" y="5318717"/>
            <a:ext cx="634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happened in Christianity?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994893" y="5269081"/>
            <a:ext cx="745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the beliefs of Jehovah’s witnesses?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137193" y="4324021"/>
            <a:ext cx="80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How do Christians respond to the Problem of Evil?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205864" y="4324770"/>
            <a:ext cx="69229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Jamie Bulger – where was good??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2019711" y="5401764"/>
            <a:ext cx="69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reformation?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00111" y="66412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28114" y="665029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6694" y="664344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95124" y="66598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07230" y="665269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913989" y="6359656"/>
            <a:ext cx="63675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Why is the Ramayana significant? 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3332297" y="6358413"/>
            <a:ext cx="64814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do Hindus worship?</a:t>
            </a:r>
          </a:p>
          <a:p>
            <a:pPr algn="ctr"/>
            <a:endParaRPr lang="en-GB" sz="600" dirty="0">
              <a:ea typeface="Calibri"/>
              <a:cs typeface="Calibri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866412" y="6334190"/>
            <a:ext cx="65099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Do Hindus believe in God or Gods?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4448883" y="6388356"/>
            <a:ext cx="89012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Who is Brahman?</a:t>
            </a:r>
            <a:endParaRPr lang="en-US" dirty="0"/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2476532" y="6344362"/>
            <a:ext cx="64526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/>
              <a:t>Why is Diwali important?</a:t>
            </a:r>
            <a:endParaRPr lang="en-GB" sz="600" dirty="0"/>
          </a:p>
          <a:p>
            <a:pPr algn="ctr"/>
            <a:r>
              <a:rPr lang="en-GB" sz="600" dirty="0"/>
              <a:t>?</a:t>
            </a:r>
            <a:endParaRPr lang="en-GB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193772" y="7893461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600089" y="7707538"/>
            <a:ext cx="104675" cy="24208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0240" y="7597974"/>
            <a:ext cx="1174" cy="2629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26930" y="768176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22715" y="7640051"/>
            <a:ext cx="5613" cy="287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168945" y="7401242"/>
            <a:ext cx="81683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ea typeface="Calibri"/>
                <a:cs typeface="Calibri"/>
              </a:rPr>
              <a:t>What is my worldview?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1759031" y="7405190"/>
            <a:ext cx="77004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ea typeface="Calibri"/>
                <a:cs typeface="Calibri"/>
              </a:rPr>
              <a:t>What lens can we use to investigate Worldviews?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2962621" y="7337086"/>
            <a:ext cx="68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/>
              <a:t>Why is Diwali important?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05510" y="7531578"/>
            <a:ext cx="537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What is a worldview?</a:t>
            </a:r>
            <a:endParaRPr lang="en-GB" sz="600" dirty="0">
              <a:ea typeface="Calibri"/>
              <a:cs typeface="Calibri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74942" y="8779460"/>
            <a:ext cx="1061760" cy="8090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1: What is a Worldview?</a:t>
            </a:r>
            <a:endParaRPr lang="en-GB" sz="1200" b="1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177112" y="3485396"/>
            <a:ext cx="1089117" cy="14256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5: How might the teachings of Jesus guide Christians today?</a:t>
            </a:r>
          </a:p>
          <a:p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4974" y="4685605"/>
            <a:ext cx="0" cy="2530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3516697" y="4387536"/>
            <a:ext cx="80238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do es Utilitarians respond?</a:t>
            </a:r>
            <a:endParaRPr lang="en-GB" sz="600" dirty="0">
              <a:cs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240099" y="3405584"/>
            <a:ext cx="65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Why are parables important?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34047" y="47148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3339" y="368444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4138" y="278586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5999" y="275811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2815583" y="2402471"/>
            <a:ext cx="53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Why are angels important?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22027" y="275932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6803" y="275811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3941597" y="2434396"/>
            <a:ext cx="732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the six beliefs?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311742" y="2402397"/>
            <a:ext cx="669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are the Five Roots?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105097" y="2405478"/>
            <a:ext cx="825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Muslim belief about life after death?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06964" y="275693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1451520" y="2414480"/>
            <a:ext cx="77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How does Al-</a:t>
            </a:r>
            <a:r>
              <a:rPr lang="en-GB" sz="600" dirty="0" err="1"/>
              <a:t>Qadr</a:t>
            </a:r>
            <a:r>
              <a:rPr lang="en-GB" sz="600" dirty="0"/>
              <a:t> impact the lives of Muslims?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38472" y="7491189"/>
            <a:ext cx="947391" cy="100643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2: Why are Dharmic religions important??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80913" y="5396503"/>
            <a:ext cx="947391" cy="17487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3: Why do people follow the same religion have different beliefs?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580771" y="4314778"/>
            <a:ext cx="1069213" cy="92560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4: Do we need religion to be good?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4960293" y="2186200"/>
            <a:ext cx="1334004" cy="102160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6: How does the Quran guide a Muslim’s life?</a:t>
            </a:r>
          </a:p>
          <a:p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70D0BAA-815D-4C5D-8BED-2EB3BC5AC0FE}"/>
              </a:ext>
            </a:extLst>
          </p:cNvPr>
          <p:cNvCxnSpPr>
            <a:cxnSpLocks/>
          </p:cNvCxnSpPr>
          <p:nvPr/>
        </p:nvCxnSpPr>
        <p:spPr>
          <a:xfrm flipV="1">
            <a:off x="3925147" y="7611988"/>
            <a:ext cx="1174" cy="2629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6DEE84A-A8DE-4701-8A0E-69B6627B7318}"/>
              </a:ext>
            </a:extLst>
          </p:cNvPr>
          <p:cNvCxnSpPr>
            <a:cxnSpLocks/>
          </p:cNvCxnSpPr>
          <p:nvPr/>
        </p:nvCxnSpPr>
        <p:spPr>
          <a:xfrm flipV="1">
            <a:off x="4367622" y="7654065"/>
            <a:ext cx="5613" cy="287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6D562E23-AD97-45A7-A1F8-5443A7C33756}"/>
              </a:ext>
            </a:extLst>
          </p:cNvPr>
          <p:cNvSpPr txBox="1"/>
          <p:nvPr/>
        </p:nvSpPr>
        <p:spPr>
          <a:xfrm>
            <a:off x="3479407" y="7239806"/>
            <a:ext cx="89382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does our Worldview affect our actions??</a:t>
            </a:r>
            <a:endParaRPr lang="en-US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7A61CF5-96E1-4D44-833E-8777F49996AD}"/>
              </a:ext>
            </a:extLst>
          </p:cNvPr>
          <p:cNvSpPr txBox="1"/>
          <p:nvPr/>
        </p:nvSpPr>
        <p:spPr>
          <a:xfrm>
            <a:off x="4207528" y="7351100"/>
            <a:ext cx="6832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do religious worldviews have in common?</a:t>
            </a:r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35D7409-E48A-458E-9B06-CBAEE97D1BC9}"/>
              </a:ext>
            </a:extLst>
          </p:cNvPr>
          <p:cNvCxnSpPr>
            <a:cxnSpLocks/>
          </p:cNvCxnSpPr>
          <p:nvPr/>
        </p:nvCxnSpPr>
        <p:spPr>
          <a:xfrm flipV="1">
            <a:off x="2405589" y="665491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0D98E55C-827C-4720-BFB0-643E94DF87B4}"/>
              </a:ext>
            </a:extLst>
          </p:cNvPr>
          <p:cNvCxnSpPr>
            <a:cxnSpLocks/>
          </p:cNvCxnSpPr>
          <p:nvPr/>
        </p:nvCxnSpPr>
        <p:spPr>
          <a:xfrm flipV="1">
            <a:off x="1924019" y="667132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F1A518D3-4D72-4888-8C0E-A0F696C058D7}"/>
              </a:ext>
            </a:extLst>
          </p:cNvPr>
          <p:cNvSpPr txBox="1"/>
          <p:nvPr/>
        </p:nvSpPr>
        <p:spPr>
          <a:xfrm>
            <a:off x="1524817" y="6394221"/>
            <a:ext cx="63675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is the caste system?</a:t>
            </a:r>
          </a:p>
          <a:p>
            <a:endParaRPr lang="en-GB" sz="600" dirty="0">
              <a:ea typeface="Calibri"/>
              <a:cs typeface="Calibri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557986B-3A0F-455F-A672-06D781AA0D3F}"/>
              </a:ext>
            </a:extLst>
          </p:cNvPr>
          <p:cNvSpPr txBox="1"/>
          <p:nvPr/>
        </p:nvSpPr>
        <p:spPr>
          <a:xfrm>
            <a:off x="2084673" y="6281143"/>
            <a:ext cx="64814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How do Hindus achieve enlightenment?</a:t>
            </a:r>
            <a:endParaRPr lang="en-GB" sz="600">
              <a:ea typeface="Calibri"/>
              <a:cs typeface="Calibri"/>
            </a:endParaRPr>
          </a:p>
          <a:p>
            <a:pPr algn="ctr"/>
            <a:endParaRPr lang="en-GB" sz="600" dirty="0">
              <a:ea typeface="Calibri"/>
              <a:cs typeface="Calibri"/>
            </a:endParaRP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1846A907-C4A2-453D-9A6E-FA4B3652AB96}"/>
              </a:ext>
            </a:extLst>
          </p:cNvPr>
          <p:cNvCxnSpPr>
            <a:cxnSpLocks/>
          </p:cNvCxnSpPr>
          <p:nvPr/>
        </p:nvCxnSpPr>
        <p:spPr>
          <a:xfrm flipH="1" flipV="1">
            <a:off x="3813414" y="5672261"/>
            <a:ext cx="1384" cy="27653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DE8D47EB-9EE7-4C8B-8ED8-15097BBEAD92}"/>
              </a:ext>
            </a:extLst>
          </p:cNvPr>
          <p:cNvCxnSpPr>
            <a:cxnSpLocks/>
          </p:cNvCxnSpPr>
          <p:nvPr/>
        </p:nvCxnSpPr>
        <p:spPr>
          <a:xfrm flipV="1">
            <a:off x="4204314" y="5676691"/>
            <a:ext cx="0" cy="2721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BD4EB83-4B70-4ED1-B548-E74E4D47B63F}"/>
              </a:ext>
            </a:extLst>
          </p:cNvPr>
          <p:cNvCxnSpPr>
            <a:cxnSpLocks/>
          </p:cNvCxnSpPr>
          <p:nvPr/>
        </p:nvCxnSpPr>
        <p:spPr>
          <a:xfrm flipV="1">
            <a:off x="4651573" y="5672261"/>
            <a:ext cx="0" cy="2470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A121049A-EE11-425C-8547-9FF8985FB3FA}"/>
              </a:ext>
            </a:extLst>
          </p:cNvPr>
          <p:cNvSpPr txBox="1"/>
          <p:nvPr/>
        </p:nvSpPr>
        <p:spPr>
          <a:xfrm>
            <a:off x="3926663" y="5307924"/>
            <a:ext cx="7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How did Sunni and Shi’a Muslims divide?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ACD3953-A298-45BC-900C-6A0777259145}"/>
              </a:ext>
            </a:extLst>
          </p:cNvPr>
          <p:cNvSpPr txBox="1"/>
          <p:nvPr/>
        </p:nvSpPr>
        <p:spPr>
          <a:xfrm>
            <a:off x="4354576" y="5408962"/>
            <a:ext cx="745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Humanism?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5453ACB-305C-46C8-B18A-62AD6D052771}"/>
              </a:ext>
            </a:extLst>
          </p:cNvPr>
          <p:cNvSpPr txBox="1"/>
          <p:nvPr/>
        </p:nvSpPr>
        <p:spPr>
          <a:xfrm>
            <a:off x="3428920" y="5384209"/>
            <a:ext cx="69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Scientology?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71581C16-BC2D-455B-AD65-EA9BCA770059}"/>
              </a:ext>
            </a:extLst>
          </p:cNvPr>
          <p:cNvCxnSpPr>
            <a:cxnSpLocks/>
          </p:cNvCxnSpPr>
          <p:nvPr/>
        </p:nvCxnSpPr>
        <p:spPr>
          <a:xfrm flipV="1">
            <a:off x="4828114" y="4727821"/>
            <a:ext cx="0" cy="20051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1CE5EC92-E093-4910-B9B4-54389E8265EB}"/>
              </a:ext>
            </a:extLst>
          </p:cNvPr>
          <p:cNvSpPr txBox="1"/>
          <p:nvPr/>
        </p:nvSpPr>
        <p:spPr>
          <a:xfrm>
            <a:off x="4766503" y="4498009"/>
            <a:ext cx="802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What is the Problem of Evil??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DBEA03-81C7-D831-2BCB-C84EB475A75E}"/>
              </a:ext>
            </a:extLst>
          </p:cNvPr>
          <p:cNvCxnSpPr>
            <a:cxnSpLocks/>
          </p:cNvCxnSpPr>
          <p:nvPr/>
        </p:nvCxnSpPr>
        <p:spPr>
          <a:xfrm flipV="1">
            <a:off x="5408045" y="6437795"/>
            <a:ext cx="5613" cy="287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7AA1C6E-72E5-304B-1297-A5F7248CDC37}"/>
              </a:ext>
            </a:extLst>
          </p:cNvPr>
          <p:cNvSpPr txBox="1"/>
          <p:nvPr/>
        </p:nvSpPr>
        <p:spPr>
          <a:xfrm>
            <a:off x="5401382" y="6300432"/>
            <a:ext cx="89012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What are dharmic religions?</a:t>
            </a:r>
            <a:endParaRPr lang="en-US" dirty="0"/>
          </a:p>
          <a:p>
            <a:endParaRPr lang="en-GB" sz="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258C43-CE80-3CF8-F8DF-C4DBA8E757F9}"/>
              </a:ext>
            </a:extLst>
          </p:cNvPr>
          <p:cNvSpPr txBox="1"/>
          <p:nvPr/>
        </p:nvSpPr>
        <p:spPr>
          <a:xfrm>
            <a:off x="2347159" y="7322432"/>
            <a:ext cx="6832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b="1" dirty="0"/>
              <a:t>What is a Sociological study?</a:t>
            </a:r>
            <a:endParaRPr lang="en-GB" sz="600" b="1" dirty="0">
              <a:ea typeface="Calibri"/>
              <a:cs typeface="Calibri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E6AFB23-401E-9220-1185-74AB53938CF9}"/>
              </a:ext>
            </a:extLst>
          </p:cNvPr>
          <p:cNvCxnSpPr>
            <a:cxnSpLocks/>
          </p:cNvCxnSpPr>
          <p:nvPr/>
        </p:nvCxnSpPr>
        <p:spPr>
          <a:xfrm flipV="1">
            <a:off x="2980585" y="486143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E4C5141-FA6B-373D-8215-7AC2316F2507}"/>
              </a:ext>
            </a:extLst>
          </p:cNvPr>
          <p:cNvSpPr txBox="1"/>
          <p:nvPr/>
        </p:nvSpPr>
        <p:spPr>
          <a:xfrm>
            <a:off x="2704095" y="4500616"/>
            <a:ext cx="69229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What does natural law say?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56bca1c8b4dcf7a83f19514757c8352c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9c634f07ae5280060c019fd0f31b5fb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2FC0E7-D0DD-4B98-95E2-962862EB33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948EA1-4F42-47DC-A8B8-516DB51B2E86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C7B6AF98-34F4-44F3-979B-EB729ED964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1711</TotalTime>
  <Words>364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153</cp:revision>
  <dcterms:created xsi:type="dcterms:W3CDTF">2019-07-02T10:31:49Z</dcterms:created>
  <dcterms:modified xsi:type="dcterms:W3CDTF">2024-07-11T12:23:14Z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  <property fmtid="{D5CDD505-2E9C-101B-9397-08002B2CF9AE}" pid="3" name="MediaServiceImageTags">
    <vt:lpwstr/>
  </property>
</Properties>
</file>