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176420" y="297629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73368" y="158091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END OF SCHOOL!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4431" y="7722303"/>
            <a:ext cx="14101" cy="3010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90732" y="773656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-64615" y="7253108"/>
            <a:ext cx="1367920" cy="1784212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1: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Algebraic Manipulation/Solving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Ratio and Proportion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Probability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Rounding and limits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-243173" y="5240652"/>
            <a:ext cx="1720253" cy="671003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Half Term 3: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Substitution and functions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U2; Quadratic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U3; Non-linear functions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034005" y="4296439"/>
            <a:ext cx="1948157" cy="1380161"/>
          </a:xfrm>
          <a:prstGeom prst="rect">
            <a:avLst/>
          </a:prstGeom>
          <a:solidFill>
            <a:srgbClr val="F6F6F6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Half Term 4: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U1: Transformations/transformation of graphs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U2: Simultaneous equations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Vectors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U4: Trigonometry </a:t>
            </a:r>
          </a:p>
          <a:p>
            <a:pPr algn="ctr"/>
            <a:endParaRPr lang="en-GB" sz="10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-94961" y="3056882"/>
            <a:ext cx="1707127" cy="1007827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5: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REVISION!!!!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4410529" y="1777049"/>
            <a:ext cx="2227740" cy="1263157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EXAM DATES: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P1 – Thursday 15</a:t>
            </a:r>
            <a:r>
              <a:rPr lang="en-GB" sz="1000" b="1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000" b="1" dirty="0">
                <a:solidFill>
                  <a:schemeClr val="tx1"/>
                </a:solidFill>
                <a:latin typeface="+mj-lt"/>
              </a:rPr>
              <a:t> May (non calculator)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P2 – Wednesday 4</a:t>
            </a:r>
            <a:r>
              <a:rPr lang="en-GB" sz="1000" b="1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000" b="1" dirty="0">
                <a:solidFill>
                  <a:schemeClr val="tx1"/>
                </a:solidFill>
                <a:latin typeface="+mj-lt"/>
              </a:rPr>
              <a:t> June (calculator)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P3 – Wednesday 11</a:t>
            </a:r>
            <a:r>
              <a:rPr lang="en-GB" sz="1000" b="1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000" b="1" dirty="0">
                <a:solidFill>
                  <a:schemeClr val="tx1"/>
                </a:solidFill>
                <a:latin typeface="+mj-lt"/>
              </a:rPr>
              <a:t> June (calculator)  </a:t>
            </a:r>
            <a:endParaRPr lang="en-GB" sz="1000" b="1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744431" y="776298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11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5411953" y="6645953"/>
            <a:ext cx="1645882" cy="1291541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2: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U1:Linear graphs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Solving inequalities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Measures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Indices and surds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9894" y="7381927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equations.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48327" y="7332073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share an amount in a ratio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61241" y="77172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02434" y="7321075"/>
            <a:ext cx="9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represent probabilities in a tree diagram.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77410" y="771112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818155" y="7321075"/>
            <a:ext cx="989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represent upper/lower bounds as an error interval.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177701" y="668618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963257" y="6245319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straight line graphs.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63962" y="669401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30480" y="6307798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inequalities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14738" y="675265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055482" y="6337161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compound measures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39808" y="677755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80552" y="6362055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use the four operations with standard form.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30307" y="578432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71051" y="5368823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substitute into algebraic expressions. 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4242" y="579214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14986" y="5376648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quadratic equations by factorising. 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752441" y="471144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077410" y="4414987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translate/enlarge an object.  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91135" y="476584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08195" y="4385800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simultaneous equations.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34065" y="47544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921145" y="4387640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problems involving vectors.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76843" y="474379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80904" y="4419131"/>
            <a:ext cx="112228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trigonometry.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1127813" y="6684151"/>
            <a:ext cx="849769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b="1" dirty="0"/>
              <a:t>MOCK EXAMS</a:t>
            </a:r>
            <a:endParaRPr lang="en-GB" sz="1000" b="1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926264" y="576203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667008" y="5346537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</a:t>
            </a:r>
          </a:p>
          <a:p>
            <a:r>
              <a:rPr lang="en-GB" sz="700" dirty="0"/>
              <a:t>Quadratic and cubic graphs.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167998" y="4378506"/>
            <a:ext cx="849769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b="1" dirty="0"/>
              <a:t>MOCK EXAMS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002F06-EC86-45C3-AE5F-70B74C974E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260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Luke Johnson</cp:lastModifiedBy>
  <cp:revision>28</cp:revision>
  <dcterms:created xsi:type="dcterms:W3CDTF">2019-07-02T10:31:49Z</dcterms:created>
  <dcterms:modified xsi:type="dcterms:W3CDTF">2024-07-10T12:09:17Z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