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9" r:id="rId5"/>
  </p:sldIdLst>
  <p:sldSz cx="12801600" cy="9601200" type="A3"/>
  <p:notesSz cx="9926638" cy="14355763"/>
  <p:defaultTextStyle>
    <a:defPPr>
      <a:defRPr lang="en-US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541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3B52A-B2DB-41C3-8F69-760C4D101A84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33550" y="1793875"/>
            <a:ext cx="6459538" cy="4845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6908800"/>
            <a:ext cx="7942262" cy="5653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F5D59-8059-4759-B8D4-2BC40D8E8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785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D4F01-3B60-478A-825D-364038771AC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744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372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97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202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805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426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78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41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95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7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342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58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779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4"/>
          <p:cNvSpPr/>
          <p:nvPr/>
        </p:nvSpPr>
        <p:spPr>
          <a:xfrm>
            <a:off x="4269558" y="323066"/>
            <a:ext cx="4604227" cy="2204034"/>
          </a:xfrm>
          <a:prstGeom prst="cloudCallout">
            <a:avLst>
              <a:gd name="adj1" fmla="val -48615"/>
              <a:gd name="adj2" fmla="val 5173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600" dirty="0">
              <a:solidFill>
                <a:sysClr val="windowText" lastClr="000000"/>
              </a:solidFill>
            </a:endParaRPr>
          </a:p>
        </p:txBody>
      </p:sp>
      <p:sp>
        <p:nvSpPr>
          <p:cNvPr id="19" name="Down Ribbon 18"/>
          <p:cNvSpPr/>
          <p:nvPr/>
        </p:nvSpPr>
        <p:spPr>
          <a:xfrm>
            <a:off x="3407150" y="1927388"/>
            <a:ext cx="9813471" cy="1681240"/>
          </a:xfrm>
          <a:prstGeom prst="ribbon">
            <a:avLst>
              <a:gd name="adj1" fmla="val 3595"/>
              <a:gd name="adj2" fmla="val 75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GB" sz="16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6370277" y="6930578"/>
            <a:ext cx="7774965" cy="27017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Heart 17"/>
          <p:cNvSpPr/>
          <p:nvPr/>
        </p:nvSpPr>
        <p:spPr>
          <a:xfrm rot="19241557">
            <a:off x="7290287" y="6451604"/>
            <a:ext cx="3299253" cy="3359634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Heart 38"/>
          <p:cNvSpPr/>
          <p:nvPr/>
        </p:nvSpPr>
        <p:spPr>
          <a:xfrm rot="1960661">
            <a:off x="9348493" y="7028771"/>
            <a:ext cx="3236375" cy="2707227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ctagon 29"/>
          <p:cNvSpPr/>
          <p:nvPr/>
        </p:nvSpPr>
        <p:spPr>
          <a:xfrm>
            <a:off x="4082581" y="4208324"/>
            <a:ext cx="3578840" cy="3274747"/>
          </a:xfrm>
          <a:prstGeom prst="octagon">
            <a:avLst>
              <a:gd name="adj" fmla="val 2818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600" b="1" dirty="0">
              <a:solidFill>
                <a:sysClr val="windowText" lastClr="000000"/>
              </a:solidFill>
            </a:endParaRPr>
          </a:p>
        </p:txBody>
      </p:sp>
      <p:sp>
        <p:nvSpPr>
          <p:cNvPr id="32" name="Octagon 31"/>
          <p:cNvSpPr/>
          <p:nvPr/>
        </p:nvSpPr>
        <p:spPr>
          <a:xfrm>
            <a:off x="4053636" y="3626509"/>
            <a:ext cx="3607785" cy="1304696"/>
          </a:xfrm>
          <a:prstGeom prst="octagon">
            <a:avLst>
              <a:gd name="adj" fmla="val 1635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600" b="1" dirty="0">
              <a:solidFill>
                <a:sysClr val="windowText" lastClr="00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732576" y="3733717"/>
            <a:ext cx="5008049" cy="3119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8" name="Straight Connector 27"/>
          <p:cNvCxnSpPr/>
          <p:nvPr/>
        </p:nvCxnSpPr>
        <p:spPr>
          <a:xfrm>
            <a:off x="3990265" y="21126"/>
            <a:ext cx="0" cy="9944731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Folded Corner 1"/>
          <p:cNvSpPr/>
          <p:nvPr/>
        </p:nvSpPr>
        <p:spPr>
          <a:xfrm>
            <a:off x="1602545" y="119056"/>
            <a:ext cx="3157287" cy="544915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3200" b="1" dirty="0">
                <a:solidFill>
                  <a:sysClr val="windowText" lastClr="000000"/>
                </a:solidFill>
              </a:rPr>
              <a:t>Good and Evil</a:t>
            </a:r>
          </a:p>
        </p:txBody>
      </p:sp>
      <p:sp>
        <p:nvSpPr>
          <p:cNvPr id="3" name="Rectangle 2"/>
          <p:cNvSpPr/>
          <p:nvPr/>
        </p:nvSpPr>
        <p:spPr>
          <a:xfrm>
            <a:off x="45956" y="9821"/>
            <a:ext cx="1855901" cy="7843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400" dirty="0">
                <a:solidFill>
                  <a:sysClr val="windowText" lastClr="000000"/>
                </a:solidFill>
              </a:rPr>
              <a:t>Christian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400" dirty="0">
                <a:solidFill>
                  <a:sysClr val="windowText" lastClr="000000"/>
                </a:solidFill>
              </a:rPr>
              <a:t>Muslim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400" dirty="0">
                <a:solidFill>
                  <a:sysClr val="windowText" lastClr="000000"/>
                </a:solidFill>
              </a:rPr>
              <a:t>Humanist/Atheist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694" y="746540"/>
          <a:ext cx="4618202" cy="31028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8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8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DEFINITION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EXAMPLE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ysClr val="windowText" lastClr="000000"/>
                          </a:solidFill>
                          <a:effectLst/>
                        </a:rPr>
                        <a:t>Good </a:t>
                      </a:r>
                      <a:endParaRPr lang="en-GB" sz="11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Evil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Forgiveness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Justice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Morality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Punishment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Suffering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Flowchart: Alternate Process 5"/>
          <p:cNvSpPr/>
          <p:nvPr/>
        </p:nvSpPr>
        <p:spPr>
          <a:xfrm>
            <a:off x="8388020" y="9821"/>
            <a:ext cx="4396468" cy="2262802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b="1" dirty="0">
                <a:solidFill>
                  <a:sysClr val="windowText" lastClr="000000"/>
                </a:solidFill>
              </a:rPr>
              <a:t>RELIGIOUS AND ETHICAL RESPONSES </a:t>
            </a:r>
          </a:p>
        </p:txBody>
      </p:sp>
      <p:sp>
        <p:nvSpPr>
          <p:cNvPr id="8" name="Flowchart: Alternate Process 7"/>
          <p:cNvSpPr/>
          <p:nvPr/>
        </p:nvSpPr>
        <p:spPr>
          <a:xfrm>
            <a:off x="11645859" y="1918136"/>
            <a:ext cx="1080000" cy="1077118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100" dirty="0">
                <a:solidFill>
                  <a:sysClr val="windowText" lastClr="000000"/>
                </a:solidFill>
              </a:rPr>
              <a:t>Absolute morality:</a:t>
            </a:r>
          </a:p>
        </p:txBody>
      </p:sp>
      <p:sp>
        <p:nvSpPr>
          <p:cNvPr id="13" name="Frame 12"/>
          <p:cNvSpPr/>
          <p:nvPr/>
        </p:nvSpPr>
        <p:spPr>
          <a:xfrm>
            <a:off x="7732576" y="4743249"/>
            <a:ext cx="5008049" cy="1080000"/>
          </a:xfrm>
          <a:prstGeom prst="frame">
            <a:avLst>
              <a:gd name="adj1" fmla="val 407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dirty="0">
                <a:solidFill>
                  <a:schemeClr val="tx1"/>
                </a:solidFill>
              </a:rPr>
              <a:t>Prison Reformers</a:t>
            </a:r>
          </a:p>
        </p:txBody>
      </p:sp>
      <p:sp>
        <p:nvSpPr>
          <p:cNvPr id="14" name="Frame 13"/>
          <p:cNvSpPr/>
          <p:nvPr/>
        </p:nvSpPr>
        <p:spPr>
          <a:xfrm>
            <a:off x="7732576" y="5773270"/>
            <a:ext cx="5008049" cy="1080000"/>
          </a:xfrm>
          <a:prstGeom prst="frame">
            <a:avLst>
              <a:gd name="adj1" fmla="val 407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dirty="0">
                <a:solidFill>
                  <a:schemeClr val="tx1"/>
                </a:solidFill>
              </a:rPr>
              <a:t>Prison Chaplains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51097" y="25719"/>
            <a:ext cx="26484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CRIME &amp; PUNISHMENT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92726" y="6832781"/>
            <a:ext cx="21375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FORGIVENESS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42199" y="3909963"/>
          <a:ext cx="3888000" cy="565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GOOD, EVIL &amp; SUFFERING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800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ORIGINS</a:t>
                      </a:r>
                      <a:r>
                        <a:rPr lang="en-GB" sz="1400" b="1" baseline="0" dirty="0"/>
                        <a:t> OF EVIL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RESPONSES TO EVIL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800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FREE WILL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PRE-DESTINATION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3" name="Rectangle 32"/>
          <p:cNvSpPr/>
          <p:nvPr/>
        </p:nvSpPr>
        <p:spPr>
          <a:xfrm>
            <a:off x="4238520" y="4931205"/>
            <a:ext cx="12153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400" b="1" dirty="0">
                <a:solidFill>
                  <a:sysClr val="windowText" lastClr="000000"/>
                </a:solidFill>
              </a:rPr>
              <a:t>PUNISHMENT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719700" y="3585160"/>
            <a:ext cx="16690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400" b="1" dirty="0">
                <a:solidFill>
                  <a:sysClr val="windowText" lastClr="000000"/>
                </a:solidFill>
              </a:rPr>
              <a:t>CRIME AND CAUSES</a:t>
            </a:r>
          </a:p>
        </p:txBody>
      </p:sp>
      <p:sp>
        <p:nvSpPr>
          <p:cNvPr id="15" name="Rectangular Callout 14"/>
          <p:cNvSpPr/>
          <p:nvPr/>
        </p:nvSpPr>
        <p:spPr>
          <a:xfrm>
            <a:off x="4061421" y="6674465"/>
            <a:ext cx="3600000" cy="1440000"/>
          </a:xfrm>
          <a:prstGeom prst="wedgeRectCallout">
            <a:avLst>
              <a:gd name="adj1" fmla="val -24322"/>
              <a:gd name="adj2" fmla="val -5736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b="1" dirty="0">
                <a:solidFill>
                  <a:sysClr val="windowText" lastClr="000000"/>
                </a:solidFill>
              </a:rPr>
              <a:t>DEATH PENALTY</a:t>
            </a:r>
            <a:r>
              <a:rPr lang="en-GB" sz="1200" dirty="0">
                <a:solidFill>
                  <a:sysClr val="windowText" lastClr="000000"/>
                </a:solidFill>
              </a:rPr>
              <a:t>: FOR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1697977" y="3751027"/>
            <a:ext cx="12021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ysClr val="windowText" lastClr="000000"/>
                </a:solidFill>
              </a:rPr>
              <a:t>PRISONS</a:t>
            </a: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4581853" y="1851701"/>
            <a:ext cx="3150723" cy="290658"/>
          </a:xfrm>
          <a:prstGeom prst="horizontalScroll">
            <a:avLst>
              <a:gd name="adj" fmla="val 918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900" dirty="0"/>
              <a:t>“There is no authority except that which God has established.”</a:t>
            </a:r>
            <a:endParaRPr lang="en-US" sz="900" i="1" dirty="0"/>
          </a:p>
        </p:txBody>
      </p:sp>
      <p:sp>
        <p:nvSpPr>
          <p:cNvPr id="9" name="Horizontal Scroll 8"/>
          <p:cNvSpPr/>
          <p:nvPr/>
        </p:nvSpPr>
        <p:spPr>
          <a:xfrm>
            <a:off x="4561103" y="33529"/>
            <a:ext cx="1160113" cy="756824"/>
          </a:xfrm>
          <a:prstGeom prst="horizontalScroll">
            <a:avLst>
              <a:gd name="adj" fmla="val 925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“Everyone sins and falls short of God’s standards.”</a:t>
            </a:r>
          </a:p>
        </p:txBody>
      </p:sp>
      <p:sp>
        <p:nvSpPr>
          <p:cNvPr id="10" name="Horizontal Scroll 9"/>
          <p:cNvSpPr/>
          <p:nvPr/>
        </p:nvSpPr>
        <p:spPr>
          <a:xfrm>
            <a:off x="6388747" y="3359961"/>
            <a:ext cx="1715067" cy="412194"/>
          </a:xfrm>
          <a:prstGeom prst="horizontalScroll">
            <a:avLst>
              <a:gd name="adj" fmla="val 540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n-GB" altLang="en-US" sz="900" dirty="0"/>
              <a:t>“Stand out firmly for justice, as witnesses to Allah.”</a:t>
            </a:r>
          </a:p>
        </p:txBody>
      </p:sp>
      <p:sp>
        <p:nvSpPr>
          <p:cNvPr id="11" name="Horizontal Scroll 10"/>
          <p:cNvSpPr/>
          <p:nvPr/>
        </p:nvSpPr>
        <p:spPr>
          <a:xfrm>
            <a:off x="11645859" y="2955858"/>
            <a:ext cx="1002074" cy="708839"/>
          </a:xfrm>
          <a:prstGeom prst="horizontalScroll">
            <a:avLst>
              <a:gd name="adj" fmla="val 483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‘There is neither Jew nor Greek… for you are all one in Christ.’</a:t>
            </a:r>
          </a:p>
        </p:txBody>
      </p:sp>
      <p:sp>
        <p:nvSpPr>
          <p:cNvPr id="16" name="Rectangular Callout 15"/>
          <p:cNvSpPr/>
          <p:nvPr/>
        </p:nvSpPr>
        <p:spPr>
          <a:xfrm>
            <a:off x="4061421" y="8114465"/>
            <a:ext cx="3600000" cy="1440000"/>
          </a:xfrm>
          <a:prstGeom prst="wedgeRectCallout">
            <a:avLst>
              <a:gd name="adj1" fmla="val 20939"/>
              <a:gd name="adj2" fmla="val -6074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b="1" dirty="0">
                <a:solidFill>
                  <a:sysClr val="windowText" lastClr="000000"/>
                </a:solidFill>
              </a:rPr>
              <a:t>DEATH PENALTY</a:t>
            </a:r>
            <a:r>
              <a:rPr lang="en-GB" sz="1200" dirty="0">
                <a:solidFill>
                  <a:sysClr val="windowText" lastClr="000000"/>
                </a:solidFill>
              </a:rPr>
              <a:t>: AGAINST</a:t>
            </a:r>
          </a:p>
        </p:txBody>
      </p:sp>
      <p:sp>
        <p:nvSpPr>
          <p:cNvPr id="20" name="Horizontal Scroll 19"/>
          <p:cNvSpPr/>
          <p:nvPr/>
        </p:nvSpPr>
        <p:spPr>
          <a:xfrm>
            <a:off x="10907486" y="9135608"/>
            <a:ext cx="1840274" cy="490776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‘Forgive us our sins, as we forgive those who sin against us.’ </a:t>
            </a:r>
          </a:p>
        </p:txBody>
      </p:sp>
      <p:sp>
        <p:nvSpPr>
          <p:cNvPr id="42" name="Horizontal Scroll 41"/>
          <p:cNvSpPr/>
          <p:nvPr/>
        </p:nvSpPr>
        <p:spPr>
          <a:xfrm>
            <a:off x="7566396" y="9285134"/>
            <a:ext cx="1850316" cy="316066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n-GB" altLang="en-US" sz="900" dirty="0"/>
              <a:t>Parable of the Unforgiving Servant </a:t>
            </a:r>
          </a:p>
        </p:txBody>
      </p:sp>
      <p:sp>
        <p:nvSpPr>
          <p:cNvPr id="43" name="Horizontal Scroll 42"/>
          <p:cNvSpPr/>
          <p:nvPr/>
        </p:nvSpPr>
        <p:spPr>
          <a:xfrm>
            <a:off x="7566395" y="9040772"/>
            <a:ext cx="1569361" cy="307229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n-GB" altLang="en-US" sz="900" dirty="0"/>
              <a:t>Parable of the Prodigal Son</a:t>
            </a:r>
          </a:p>
        </p:txBody>
      </p:sp>
      <p:sp>
        <p:nvSpPr>
          <p:cNvPr id="22" name="Horizontal Scroll 21"/>
          <p:cNvSpPr/>
          <p:nvPr/>
        </p:nvSpPr>
        <p:spPr>
          <a:xfrm>
            <a:off x="11380166" y="6822494"/>
            <a:ext cx="1345693" cy="944225"/>
          </a:xfrm>
          <a:prstGeom prst="horizontalScroll">
            <a:avLst>
              <a:gd name="adj" fmla="val 85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</a:pPr>
            <a:r>
              <a:rPr lang="en-US" altLang="en-US" sz="900" dirty="0"/>
              <a:t>“Control your anger, then forgive your brother. Do you not want to be forgiven”  - Prophet Muhammad</a:t>
            </a:r>
          </a:p>
        </p:txBody>
      </p:sp>
      <p:sp>
        <p:nvSpPr>
          <p:cNvPr id="44" name="Horizontal Scroll 43"/>
          <p:cNvSpPr/>
          <p:nvPr/>
        </p:nvSpPr>
        <p:spPr>
          <a:xfrm>
            <a:off x="17704" y="4494032"/>
            <a:ext cx="1602545" cy="306735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n-GB" altLang="en-US" sz="900" dirty="0"/>
              <a:t>Genesis 3 – The Fall of Man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008131" y="546090"/>
            <a:ext cx="18766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200" dirty="0">
                <a:solidFill>
                  <a:sysClr val="windowText" lastClr="000000"/>
                </a:solidFill>
              </a:rPr>
              <a:t>What makes an act wrong?</a:t>
            </a:r>
          </a:p>
        </p:txBody>
      </p:sp>
      <p:sp>
        <p:nvSpPr>
          <p:cNvPr id="12" name="Frame 11"/>
          <p:cNvSpPr/>
          <p:nvPr/>
        </p:nvSpPr>
        <p:spPr>
          <a:xfrm>
            <a:off x="7732576" y="3707396"/>
            <a:ext cx="5008049" cy="1080000"/>
          </a:xfrm>
          <a:prstGeom prst="frame">
            <a:avLst>
              <a:gd name="adj1" fmla="val 407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dirty="0">
                <a:solidFill>
                  <a:schemeClr val="tx1"/>
                </a:solidFill>
              </a:rPr>
              <a:t>Treatment of Criminals</a:t>
            </a:r>
          </a:p>
        </p:txBody>
      </p:sp>
      <p:sp>
        <p:nvSpPr>
          <p:cNvPr id="7" name="Flowchart: Alternate Process 6"/>
          <p:cNvSpPr/>
          <p:nvPr/>
        </p:nvSpPr>
        <p:spPr>
          <a:xfrm>
            <a:off x="10513309" y="1923233"/>
            <a:ext cx="1080000" cy="1072021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100" dirty="0">
                <a:solidFill>
                  <a:sysClr val="windowText" lastClr="000000"/>
                </a:solidFill>
              </a:rPr>
              <a:t>Relative morality: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690694" y="2117286"/>
            <a:ext cx="7632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ysClr val="windowText" lastClr="000000"/>
                </a:solidFill>
              </a:rPr>
              <a:t>JUSTICE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257424" y="7205397"/>
            <a:ext cx="669471" cy="1784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Al-</a:t>
            </a:r>
            <a:r>
              <a:rPr lang="en-GB" sz="1100" dirty="0" err="1">
                <a:solidFill>
                  <a:schemeClr val="tx1"/>
                </a:solidFill>
              </a:rPr>
              <a:t>Qadr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629828" y="2395558"/>
            <a:ext cx="555171" cy="1784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err="1">
                <a:solidFill>
                  <a:schemeClr val="tx1"/>
                </a:solidFill>
              </a:rPr>
              <a:t>Zakah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313886" y="408684"/>
            <a:ext cx="821870" cy="1784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Conscience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663083" y="4551394"/>
            <a:ext cx="1250237" cy="1784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Inconsistent Triad</a:t>
            </a:r>
          </a:p>
        </p:txBody>
      </p:sp>
    </p:spTree>
    <p:extLst>
      <p:ext uri="{BB962C8B-B14F-4D97-AF65-F5344CB8AC3E}">
        <p14:creationId xmlns:p14="http://schemas.microsoft.com/office/powerpoint/2010/main" val="2372530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9E0B2B11D76E45A4A8CA10C7FC0931" ma:contentTypeVersion="20" ma:contentTypeDescription="Create a new document." ma:contentTypeScope="" ma:versionID="f480f0e97bcf7e6ea435bba64c474ce2">
  <xsd:schema xmlns:xsd="http://www.w3.org/2001/XMLSchema" xmlns:xs="http://www.w3.org/2001/XMLSchema" xmlns:p="http://schemas.microsoft.com/office/2006/metadata/properties" xmlns:ns2="2ae8b9b8-deb7-4e47-ba09-cc2898df0d8c" xmlns:ns3="baff96f5-a7d4-4f1d-8526-ffc6a0e3c1dd" targetNamespace="http://schemas.microsoft.com/office/2006/metadata/properties" ma:root="true" ma:fieldsID="c656060c42fcb9b913b267268bc8f422" ns2:_="" ns3:_="">
    <xsd:import namespace="2ae8b9b8-deb7-4e47-ba09-cc2898df0d8c"/>
    <xsd:import namespace="baff96f5-a7d4-4f1d-8526-ffc6a0e3c1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Beth" minOccurs="0"/>
                <xsd:element ref="ns2:MediaServiceLocation" minOccurs="0"/>
                <xsd:element ref="ns2:DateandTim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e8b9b8-deb7-4e47-ba09-cc2898df0d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Beth" ma:index="19" nillable="true" ma:displayName="Beth" ma:format="DateTime" ma:internalName="Beth">
      <xsd:simpleType>
        <xsd:restriction base="dms:DateTime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DateandTime" ma:index="21" nillable="true" ma:displayName="Date and Time" ma:format="DateOnly" ma:internalName="DateandTime">
      <xsd:simpleType>
        <xsd:restriction base="dms:DateTime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1f716dc5-a102-461f-8ebd-7330aa7d30a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ff96f5-a7d4-4f1d-8526-ffc6a0e3c1d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06046488-a493-40a3-aad1-5cc745c4a11b}" ma:internalName="TaxCatchAll" ma:showField="CatchAllData" ma:web="baff96f5-a7d4-4f1d-8526-ffc6a0e3c1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aff96f5-a7d4-4f1d-8526-ffc6a0e3c1dd" xsi:nil="true"/>
    <lcf76f155ced4ddcb4097134ff3c332f xmlns="2ae8b9b8-deb7-4e47-ba09-cc2898df0d8c">
      <Terms xmlns="http://schemas.microsoft.com/office/infopath/2007/PartnerControls"/>
    </lcf76f155ced4ddcb4097134ff3c332f>
    <Beth xmlns="2ae8b9b8-deb7-4e47-ba09-cc2898df0d8c" xsi:nil="true"/>
    <DateandTime xmlns="2ae8b9b8-deb7-4e47-ba09-cc2898df0d8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E814C4-7836-474E-B15C-1DC4D1B07A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e8b9b8-deb7-4e47-ba09-cc2898df0d8c"/>
    <ds:schemaRef ds:uri="baff96f5-a7d4-4f1d-8526-ffc6a0e3c1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DB18D1-4B83-489B-8E48-C2A1ACD337D9}">
  <ds:schemaRefs>
    <ds:schemaRef ds:uri="http://schemas.microsoft.com/office/2006/metadata/properties"/>
    <ds:schemaRef ds:uri="http://schemas.microsoft.com/office/infopath/2007/PartnerControls"/>
    <ds:schemaRef ds:uri="baff96f5-a7d4-4f1d-8526-ffc6a0e3c1dd"/>
    <ds:schemaRef ds:uri="2ae8b9b8-deb7-4e47-ba09-cc2898df0d8c"/>
  </ds:schemaRefs>
</ds:datastoreItem>
</file>

<file path=customXml/itemProps3.xml><?xml version="1.0" encoding="utf-8"?>
<ds:datastoreItem xmlns:ds="http://schemas.openxmlformats.org/officeDocument/2006/customXml" ds:itemID="{7DF10C3B-9864-4472-B74B-D55D2C3E35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183</Words>
  <Application>Microsoft Office PowerPoint</Application>
  <PresentationFormat>A3 Paper (297x420 mm)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>Townley Grammar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Boyle, Shannon</dc:creator>
  <cp:lastModifiedBy>Ruth Metcalfe</cp:lastModifiedBy>
  <cp:revision>22</cp:revision>
  <cp:lastPrinted>2018-01-26T11:52:19Z</cp:lastPrinted>
  <dcterms:created xsi:type="dcterms:W3CDTF">2017-12-06T17:14:51Z</dcterms:created>
  <dcterms:modified xsi:type="dcterms:W3CDTF">2025-02-12T11:47:47Z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0x0101009B9E0B2B11D76E45A4A8CA10C7FC0931</vt:lpwstr>
  </property>
</Properties>
</file>