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6"/>
  </p:notesMasterIdLst>
  <p:sldIdLst>
    <p:sldId id="256" r:id="rId5"/>
  </p:sldIdLst>
  <p:sldSz cx="12801600" cy="9601200" type="A3"/>
  <p:notesSz cx="9926638" cy="14355763"/>
  <p:defaultTextStyle>
    <a:defPPr>
      <a:defRPr lang="en-US"/>
    </a:defPPr>
    <a:lvl1pPr marL="0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1pPr>
    <a:lvl2pPr marL="537667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2pPr>
    <a:lvl3pPr marL="1075334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3pPr>
    <a:lvl4pPr marL="1613002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4pPr>
    <a:lvl5pPr marL="2150669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5pPr>
    <a:lvl6pPr marL="2688336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6pPr>
    <a:lvl7pPr marL="3226003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7pPr>
    <a:lvl8pPr marL="3763670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8pPr>
    <a:lvl9pPr marL="4301338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154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719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719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E3B52A-B2DB-41C3-8F69-760C4D101A84}" type="datetimeFigureOut">
              <a:rPr lang="en-GB" smtClean="0"/>
              <a:t>12/02/2025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733550" y="1793875"/>
            <a:ext cx="6459538" cy="4845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188" y="6908800"/>
            <a:ext cx="7942262" cy="56530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3636625"/>
            <a:ext cx="4302125" cy="719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925" y="13636625"/>
            <a:ext cx="4302125" cy="719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8F5D59-8059-4759-B8D4-2BC40D8E82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1785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FD683-D42E-43D9-9181-7AF07D3F2F90}" type="datetimeFigureOut">
              <a:rPr lang="en-GB" smtClean="0"/>
              <a:t>12/02/2025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2DCB0-58E0-4D51-A6A6-5A5B002A7F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2372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FD683-D42E-43D9-9181-7AF07D3F2F90}" type="datetimeFigureOut">
              <a:rPr lang="en-GB" smtClean="0"/>
              <a:t>12/02/2025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2DCB0-58E0-4D51-A6A6-5A5B002A7F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2973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FD683-D42E-43D9-9181-7AF07D3F2F90}" type="datetimeFigureOut">
              <a:rPr lang="en-GB" smtClean="0"/>
              <a:t>12/02/2025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2DCB0-58E0-4D51-A6A6-5A5B002A7F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6202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FD683-D42E-43D9-9181-7AF07D3F2F90}" type="datetimeFigureOut">
              <a:rPr lang="en-GB" smtClean="0"/>
              <a:t>12/02/2025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2DCB0-58E0-4D51-A6A6-5A5B002A7F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9805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FD683-D42E-43D9-9181-7AF07D3F2F90}" type="datetimeFigureOut">
              <a:rPr lang="en-GB" smtClean="0"/>
              <a:t>12/02/2025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2DCB0-58E0-4D51-A6A6-5A5B002A7F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3426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FD683-D42E-43D9-9181-7AF07D3F2F90}" type="datetimeFigureOut">
              <a:rPr lang="en-GB" smtClean="0"/>
              <a:t>12/02/2025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2DCB0-58E0-4D51-A6A6-5A5B002A7F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3783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FD683-D42E-43D9-9181-7AF07D3F2F90}" type="datetimeFigureOut">
              <a:rPr lang="en-GB" smtClean="0"/>
              <a:t>12/02/2025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2DCB0-58E0-4D51-A6A6-5A5B002A7F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5417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FD683-D42E-43D9-9181-7AF07D3F2F90}" type="datetimeFigureOut">
              <a:rPr lang="en-GB" smtClean="0"/>
              <a:t>12/02/2025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2DCB0-58E0-4D51-A6A6-5A5B002A7F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595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FD683-D42E-43D9-9181-7AF07D3F2F90}" type="datetimeFigureOut">
              <a:rPr lang="en-GB" smtClean="0"/>
              <a:t>12/02/2025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2DCB0-58E0-4D51-A6A6-5A5B002A7F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17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FD683-D42E-43D9-9181-7AF07D3F2F90}" type="datetimeFigureOut">
              <a:rPr lang="en-GB" smtClean="0"/>
              <a:t>12/02/2025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2DCB0-58E0-4D51-A6A6-5A5B002A7F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7342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FD683-D42E-43D9-9181-7AF07D3F2F90}" type="datetimeFigureOut">
              <a:rPr lang="en-GB" smtClean="0"/>
              <a:t>12/02/2025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2DCB0-58E0-4D51-A6A6-5A5B002A7F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258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9FD683-D42E-43D9-9181-7AF07D3F2F90}" type="datetimeFigureOut">
              <a:rPr lang="en-GB" smtClean="0"/>
              <a:t>12/02/2025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82DCB0-58E0-4D51-A6A6-5A5B002A7F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9779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5.wdp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microsoft.com/office/2007/relationships/hdphoto" Target="../media/hdphoto4.wdp"/><Relationship Id="rId5" Type="http://schemas.microsoft.com/office/2007/relationships/hdphoto" Target="../media/hdphoto2.wdp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410303" y="267771"/>
            <a:ext cx="3067049" cy="304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400" b="1" dirty="0">
                <a:solidFill>
                  <a:sysClr val="windowText" lastClr="000000"/>
                </a:solidFill>
              </a:rPr>
              <a:t>GOD</a:t>
            </a:r>
          </a:p>
        </p:txBody>
      </p:sp>
      <p:sp>
        <p:nvSpPr>
          <p:cNvPr id="130" name="12-Point Star 129"/>
          <p:cNvSpPr/>
          <p:nvPr/>
        </p:nvSpPr>
        <p:spPr>
          <a:xfrm>
            <a:off x="8631848" y="5587447"/>
            <a:ext cx="3179611" cy="3105073"/>
          </a:xfrm>
          <a:prstGeom prst="star12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400" b="1" dirty="0">
                <a:solidFill>
                  <a:sysClr val="windowText" lastClr="000000"/>
                </a:solidFill>
              </a:rPr>
              <a:t>RESURRECTION</a:t>
            </a:r>
          </a:p>
        </p:txBody>
      </p:sp>
      <p:pic>
        <p:nvPicPr>
          <p:cNvPr id="127" name="Picture 12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537" l="0" r="100000">
                        <a14:foregroundMark x1="1766" y1="41296" x2="815" y2="24630"/>
                        <a14:foregroundMark x1="64130" y1="23981" x2="63043" y2="833"/>
                        <a14:foregroundMark x1="64130" y1="43981" x2="63587" y2="98148"/>
                        <a14:backgroundMark x1="9647" y1="14259" x2="31658" y2="759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21625" y="4852392"/>
            <a:ext cx="1795199" cy="2634258"/>
          </a:xfrm>
          <a:prstGeom prst="rect">
            <a:avLst/>
          </a:prstGeom>
        </p:spPr>
      </p:pic>
      <p:sp>
        <p:nvSpPr>
          <p:cNvPr id="95" name="8-Point Star 94"/>
          <p:cNvSpPr/>
          <p:nvPr/>
        </p:nvSpPr>
        <p:spPr>
          <a:xfrm>
            <a:off x="7190029" y="3512646"/>
            <a:ext cx="2710541" cy="2608123"/>
          </a:xfrm>
          <a:prstGeom prst="star8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400" b="1" dirty="0">
                <a:solidFill>
                  <a:schemeClr val="tx1"/>
                </a:solidFill>
              </a:rPr>
              <a:t>INCARNATION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5447450" y="2465210"/>
            <a:ext cx="4021217" cy="98428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400" dirty="0">
                <a:solidFill>
                  <a:sysClr val="windowText" lastClr="000000"/>
                </a:solidFill>
              </a:rPr>
              <a:t>Resurrection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6070187"/>
              </p:ext>
            </p:extLst>
          </p:nvPr>
        </p:nvGraphicFramePr>
        <p:xfrm>
          <a:off x="0" y="6300390"/>
          <a:ext cx="5848350" cy="327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40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85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58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0510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ysClr val="windowText" lastClr="000000"/>
                          </a:solidFill>
                        </a:rPr>
                        <a:t>Key Term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ysClr val="windowText" lastClr="000000"/>
                          </a:solidFill>
                        </a:rPr>
                        <a:t>Definition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ysClr val="windowText" lastClr="000000"/>
                          </a:solidFill>
                        </a:rPr>
                        <a:t>Example/Explanation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ysClr val="windowText" lastClr="000000"/>
                          </a:solidFill>
                        </a:rPr>
                        <a:t>Omnipotent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ysClr val="windowText" lastClr="000000"/>
                          </a:solidFill>
                        </a:rPr>
                        <a:t>Omnibenevolent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ysClr val="windowText" lastClr="000000"/>
                          </a:solidFill>
                        </a:rPr>
                        <a:t>Trinity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ysClr val="windowText" lastClr="000000"/>
                          </a:solidFill>
                        </a:rPr>
                        <a:t>Incarnation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ysClr val="windowText" lastClr="000000"/>
                          </a:solidFill>
                        </a:rPr>
                        <a:t>Atonement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ysClr val="windowText" lastClr="000000"/>
                          </a:solidFill>
                        </a:rPr>
                        <a:t>Resurrection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ysClr val="windowText" lastClr="000000"/>
                          </a:solidFill>
                        </a:rPr>
                        <a:t>Sacrament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ysClr val="windowText" lastClr="000000"/>
                          </a:solidFill>
                        </a:rPr>
                        <a:t>Evangelism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513" l="0" r="9766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6376" y="3740613"/>
            <a:ext cx="2861421" cy="2565741"/>
          </a:xfrm>
          <a:prstGeom prst="rect">
            <a:avLst/>
          </a:prstGeom>
        </p:spPr>
      </p:pic>
      <p:sp>
        <p:nvSpPr>
          <p:cNvPr id="5" name="Folded Corner 4"/>
          <p:cNvSpPr/>
          <p:nvPr/>
        </p:nvSpPr>
        <p:spPr>
          <a:xfrm>
            <a:off x="84548" y="90413"/>
            <a:ext cx="3053687" cy="626282"/>
          </a:xfrm>
          <a:prstGeom prst="foldedCorne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sz="2700" b="1" dirty="0">
                <a:solidFill>
                  <a:sysClr val="windowText" lastClr="000000"/>
                </a:solidFill>
              </a:rPr>
              <a:t>CHRISTIAN BELIEFS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6777617"/>
              </p:ext>
            </p:extLst>
          </p:nvPr>
        </p:nvGraphicFramePr>
        <p:xfrm>
          <a:off x="3242701" y="442963"/>
          <a:ext cx="1960512" cy="29092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0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5750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ysClr val="windowText" lastClr="000000"/>
                          </a:solidFill>
                        </a:rPr>
                        <a:t>Genesis</a:t>
                      </a:r>
                      <a:r>
                        <a:rPr lang="en-GB" sz="1400" baseline="0" dirty="0">
                          <a:solidFill>
                            <a:sysClr val="windowText" lastClr="000000"/>
                          </a:solidFill>
                        </a:rPr>
                        <a:t> 1</a:t>
                      </a:r>
                      <a:endParaRPr lang="en-GB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2070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2070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2070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2070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ysClr val="windowText" lastClr="00000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2070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ysClr val="windowText" lastClr="000000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2070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ysClr val="windowText" lastClr="000000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2070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ysClr val="windowText" lastClr="00000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263150" y="90413"/>
            <a:ext cx="2243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CREATION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7285" b="81445" l="5078" r="50879"/>
                    </a14:imgEffect>
                  </a14:imgLayer>
                </a14:imgProps>
              </a:ext>
            </a:extLst>
          </a:blip>
          <a:srcRect t="14482" r="48453" b="11035"/>
          <a:stretch/>
        </p:blipFill>
        <p:spPr>
          <a:xfrm>
            <a:off x="2759281" y="3855006"/>
            <a:ext cx="1694877" cy="244899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5137" b="88184" l="48730" r="96973">
                        <a14:foregroundMark x1="80469" y1="69629" x2="70801" y2="24121"/>
                        <a14:foregroundMark x1="58398" y1="52441" x2="72852" y2="35840"/>
                        <a14:foregroundMark x1="68652" y1="59961" x2="76953" y2="47559"/>
                      </a14:backgroundRemoval>
                    </a14:imgEffect>
                  </a14:imgLayer>
                </a14:imgProps>
              </a:ext>
            </a:extLst>
          </a:blip>
          <a:srcRect l="50168" t="11724" r="866" b="11035"/>
          <a:stretch/>
        </p:blipFill>
        <p:spPr>
          <a:xfrm>
            <a:off x="3969032" y="3790204"/>
            <a:ext cx="1593568" cy="2513798"/>
          </a:xfrm>
          <a:prstGeom prst="rect">
            <a:avLst/>
          </a:prstGeom>
        </p:spPr>
      </p:pic>
      <p:sp>
        <p:nvSpPr>
          <p:cNvPr id="15" name="Horizontal Scroll 14"/>
          <p:cNvSpPr/>
          <p:nvPr/>
        </p:nvSpPr>
        <p:spPr>
          <a:xfrm>
            <a:off x="3674208" y="3548063"/>
            <a:ext cx="1175116" cy="536019"/>
          </a:xfrm>
          <a:prstGeom prst="horizontalScroll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</a:rPr>
              <a:t>Genesis 2</a:t>
            </a:r>
          </a:p>
        </p:txBody>
      </p:sp>
      <p:cxnSp>
        <p:nvCxnSpPr>
          <p:cNvPr id="17" name="Straight Arrow Connector 16"/>
          <p:cNvCxnSpPr>
            <a:stCxn id="8" idx="2"/>
            <a:endCxn id="15" idx="0"/>
          </p:cNvCxnSpPr>
          <p:nvPr/>
        </p:nvCxnSpPr>
        <p:spPr>
          <a:xfrm>
            <a:off x="4222957" y="3352253"/>
            <a:ext cx="38809" cy="2628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Vertical Scroll 24"/>
          <p:cNvSpPr/>
          <p:nvPr/>
        </p:nvSpPr>
        <p:spPr>
          <a:xfrm>
            <a:off x="5385658" y="3566040"/>
            <a:ext cx="2043842" cy="2792967"/>
          </a:xfrm>
          <a:prstGeom prst="verticalScroll">
            <a:avLst>
              <a:gd name="adj" fmla="val 589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400" b="1" dirty="0">
                <a:solidFill>
                  <a:sysClr val="windowText" lastClr="000000"/>
                </a:solidFill>
              </a:rPr>
              <a:t>THE FALL</a:t>
            </a:r>
          </a:p>
          <a:p>
            <a:pPr algn="ctr"/>
            <a:r>
              <a:rPr lang="en-GB" sz="1400" b="1" dirty="0">
                <a:solidFill>
                  <a:sysClr val="windowText" lastClr="000000"/>
                </a:solidFill>
              </a:rPr>
              <a:t>Genesis 3</a:t>
            </a:r>
          </a:p>
        </p:txBody>
      </p:sp>
      <p:cxnSp>
        <p:nvCxnSpPr>
          <p:cNvPr id="32" name="Straight Arrow Connector 31"/>
          <p:cNvCxnSpPr>
            <a:endCxn id="25" idx="1"/>
          </p:cNvCxnSpPr>
          <p:nvPr/>
        </p:nvCxnSpPr>
        <p:spPr>
          <a:xfrm>
            <a:off x="5223435" y="4954494"/>
            <a:ext cx="282728" cy="80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6944946" y="6667499"/>
            <a:ext cx="1562100" cy="3619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</a:rPr>
              <a:t>INTERPRETATIONS</a:t>
            </a:r>
          </a:p>
        </p:txBody>
      </p:sp>
      <p:sp>
        <p:nvSpPr>
          <p:cNvPr id="35" name="Rectangle 34"/>
          <p:cNvSpPr/>
          <p:nvPr/>
        </p:nvSpPr>
        <p:spPr>
          <a:xfrm>
            <a:off x="5922474" y="7337940"/>
            <a:ext cx="1202348" cy="21851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Fundamental</a:t>
            </a:r>
          </a:p>
        </p:txBody>
      </p:sp>
      <p:sp>
        <p:nvSpPr>
          <p:cNvPr id="36" name="Rectangle 35"/>
          <p:cNvSpPr/>
          <p:nvPr/>
        </p:nvSpPr>
        <p:spPr>
          <a:xfrm>
            <a:off x="7124822" y="7337940"/>
            <a:ext cx="1202348" cy="21851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Traditional</a:t>
            </a:r>
          </a:p>
        </p:txBody>
      </p:sp>
      <p:sp>
        <p:nvSpPr>
          <p:cNvPr id="37" name="Rectangle 36"/>
          <p:cNvSpPr/>
          <p:nvPr/>
        </p:nvSpPr>
        <p:spPr>
          <a:xfrm>
            <a:off x="8327170" y="7337940"/>
            <a:ext cx="1202348" cy="21851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Liberal</a:t>
            </a:r>
          </a:p>
        </p:txBody>
      </p:sp>
      <p:cxnSp>
        <p:nvCxnSpPr>
          <p:cNvPr id="39" name="Straight Arrow Connector 38"/>
          <p:cNvCxnSpPr>
            <a:stCxn id="34" idx="2"/>
            <a:endCxn id="35" idx="0"/>
          </p:cNvCxnSpPr>
          <p:nvPr/>
        </p:nvCxnSpPr>
        <p:spPr>
          <a:xfrm flipH="1">
            <a:off x="6523648" y="7029449"/>
            <a:ext cx="1202348" cy="3084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4" idx="2"/>
            <a:endCxn id="36" idx="0"/>
          </p:cNvCxnSpPr>
          <p:nvPr/>
        </p:nvCxnSpPr>
        <p:spPr>
          <a:xfrm>
            <a:off x="7725996" y="7029449"/>
            <a:ext cx="0" cy="3084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34" idx="2"/>
            <a:endCxn id="37" idx="0"/>
          </p:cNvCxnSpPr>
          <p:nvPr/>
        </p:nvCxnSpPr>
        <p:spPr>
          <a:xfrm>
            <a:off x="7725996" y="7029449"/>
            <a:ext cx="1202348" cy="3084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Elbow Connector 50"/>
          <p:cNvCxnSpPr>
            <a:stCxn id="25" idx="2"/>
            <a:endCxn id="34" idx="0"/>
          </p:cNvCxnSpPr>
          <p:nvPr/>
        </p:nvCxnSpPr>
        <p:spPr>
          <a:xfrm rot="16200000" flipH="1">
            <a:off x="6912541" y="5854044"/>
            <a:ext cx="308492" cy="1318417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61" name="Table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567666"/>
              </p:ext>
            </p:extLst>
          </p:nvPr>
        </p:nvGraphicFramePr>
        <p:xfrm>
          <a:off x="6720668" y="322711"/>
          <a:ext cx="2579235" cy="19612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92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53742">
                <a:tc>
                  <a:txBody>
                    <a:bodyPr/>
                    <a:lstStyle/>
                    <a:p>
                      <a:pPr algn="l"/>
                      <a:r>
                        <a:rPr lang="en-GB" sz="1400" b="0" dirty="0">
                          <a:solidFill>
                            <a:sysClr val="windowText" lastClr="000000"/>
                          </a:solidFill>
                        </a:rPr>
                        <a:t>Heaven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3742">
                <a:tc>
                  <a:txBody>
                    <a:bodyPr/>
                    <a:lstStyle/>
                    <a:p>
                      <a:pPr algn="l"/>
                      <a:r>
                        <a:rPr lang="en-GB" sz="1400" b="0" dirty="0">
                          <a:solidFill>
                            <a:sysClr val="windowText" lastClr="000000"/>
                          </a:solidFill>
                        </a:rPr>
                        <a:t>Purgatory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3742">
                <a:tc>
                  <a:txBody>
                    <a:bodyPr/>
                    <a:lstStyle/>
                    <a:p>
                      <a:pPr algn="l"/>
                      <a:r>
                        <a:rPr lang="en-GB" sz="1400" b="0" dirty="0">
                          <a:solidFill>
                            <a:sysClr val="windowText" lastClr="000000"/>
                          </a:solidFill>
                        </a:rPr>
                        <a:t>Hell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2" name="Down Arrow 61"/>
          <p:cNvSpPr/>
          <p:nvPr/>
        </p:nvSpPr>
        <p:spPr>
          <a:xfrm>
            <a:off x="4976844" y="324095"/>
            <a:ext cx="1276929" cy="2038350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400" b="1" dirty="0">
                <a:solidFill>
                  <a:sysClr val="windowText" lastClr="000000"/>
                </a:solidFill>
              </a:rPr>
              <a:t>Sin</a:t>
            </a:r>
          </a:p>
        </p:txBody>
      </p:sp>
      <p:sp>
        <p:nvSpPr>
          <p:cNvPr id="64" name="Up Arrow 63"/>
          <p:cNvSpPr/>
          <p:nvPr/>
        </p:nvSpPr>
        <p:spPr>
          <a:xfrm>
            <a:off x="5704295" y="229985"/>
            <a:ext cx="1178492" cy="2038350"/>
          </a:xfrm>
          <a:prstGeom prst="up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ysClr val="windowText" lastClr="000000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849991" y="2054668"/>
            <a:ext cx="887099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Salvation</a:t>
            </a:r>
          </a:p>
        </p:txBody>
      </p:sp>
      <p:sp>
        <p:nvSpPr>
          <p:cNvPr id="66" name="Horizontal Scroll 65"/>
          <p:cNvSpPr/>
          <p:nvPr/>
        </p:nvSpPr>
        <p:spPr>
          <a:xfrm>
            <a:off x="9239250" y="190500"/>
            <a:ext cx="3409950" cy="688777"/>
          </a:xfrm>
          <a:prstGeom prst="horizontalScroll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400" dirty="0">
                <a:solidFill>
                  <a:sysClr val="windowText" lastClr="000000"/>
                </a:solidFill>
              </a:rPr>
              <a:t>Gospel of John</a:t>
            </a:r>
          </a:p>
        </p:txBody>
      </p:sp>
      <p:sp>
        <p:nvSpPr>
          <p:cNvPr id="67" name="Horizontal Scroll 66"/>
          <p:cNvSpPr/>
          <p:nvPr/>
        </p:nvSpPr>
        <p:spPr>
          <a:xfrm>
            <a:off x="9239250" y="716695"/>
            <a:ext cx="3409950" cy="1114725"/>
          </a:xfrm>
          <a:prstGeom prst="horizontalScroll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400" dirty="0">
                <a:solidFill>
                  <a:sysClr val="windowText" lastClr="000000"/>
                </a:solidFill>
              </a:rPr>
              <a:t>Parable of the Sheep and Goats</a:t>
            </a:r>
          </a:p>
        </p:txBody>
      </p:sp>
      <p:sp>
        <p:nvSpPr>
          <p:cNvPr id="68" name="Horizontal Scroll 67"/>
          <p:cNvSpPr/>
          <p:nvPr/>
        </p:nvSpPr>
        <p:spPr>
          <a:xfrm>
            <a:off x="9239250" y="1674018"/>
            <a:ext cx="3409950" cy="960716"/>
          </a:xfrm>
          <a:prstGeom prst="horizontalScroll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400" dirty="0">
                <a:solidFill>
                  <a:sysClr val="windowText" lastClr="000000"/>
                </a:solidFill>
              </a:rPr>
              <a:t>Parable of Lazarus and the Rich Man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5949094" y="-19422"/>
            <a:ext cx="40691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ESCHATOLOGY: AFTERLIFE</a:t>
            </a:r>
          </a:p>
        </p:txBody>
      </p:sp>
      <p:cxnSp>
        <p:nvCxnSpPr>
          <p:cNvPr id="77" name="Elbow Connector 76"/>
          <p:cNvCxnSpPr>
            <a:stCxn id="61" idx="2"/>
            <a:endCxn id="69" idx="0"/>
          </p:cNvCxnSpPr>
          <p:nvPr/>
        </p:nvCxnSpPr>
        <p:spPr>
          <a:xfrm rot="5400000">
            <a:off x="7643536" y="2098460"/>
            <a:ext cx="181273" cy="552226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0" name="Horizontal Scroll 79"/>
          <p:cNvSpPr/>
          <p:nvPr/>
        </p:nvSpPr>
        <p:spPr>
          <a:xfrm>
            <a:off x="9419785" y="2456914"/>
            <a:ext cx="2555691" cy="858857"/>
          </a:xfrm>
          <a:prstGeom prst="horizontalScroll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1200" dirty="0"/>
              <a:t>“For the trumpet will sound, the dead will be raised imperishable.”</a:t>
            </a:r>
          </a:p>
          <a:p>
            <a:pPr algn="r"/>
            <a:r>
              <a:rPr lang="en-GB" sz="1200" i="1" dirty="0"/>
              <a:t>1 Corinthians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7458058" y="3532703"/>
            <a:ext cx="940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JESUS</a:t>
            </a:r>
          </a:p>
        </p:txBody>
      </p:sp>
      <p:sp>
        <p:nvSpPr>
          <p:cNvPr id="96" name="Down Ribbon 95"/>
          <p:cNvSpPr/>
          <p:nvPr/>
        </p:nvSpPr>
        <p:spPr>
          <a:xfrm>
            <a:off x="10171645" y="3411260"/>
            <a:ext cx="2477555" cy="1345643"/>
          </a:xfrm>
          <a:prstGeom prst="ribbon">
            <a:avLst>
              <a:gd name="adj1" fmla="val 8396"/>
              <a:gd name="adj2" fmla="val 750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200" dirty="0">
                <a:solidFill>
                  <a:sysClr val="windowText" lastClr="000000"/>
                </a:solidFill>
              </a:rPr>
              <a:t>The Last Supper</a:t>
            </a:r>
          </a:p>
        </p:txBody>
      </p:sp>
      <p:cxnSp>
        <p:nvCxnSpPr>
          <p:cNvPr id="112" name="Elbow Connector 111"/>
          <p:cNvCxnSpPr>
            <a:stCxn id="95" idx="0"/>
            <a:endCxn id="96" idx="1"/>
          </p:cNvCxnSpPr>
          <p:nvPr/>
        </p:nvCxnSpPr>
        <p:spPr>
          <a:xfrm flipV="1">
            <a:off x="9900570" y="4027591"/>
            <a:ext cx="580769" cy="789117"/>
          </a:xfrm>
          <a:prstGeom prst="bentConnector3">
            <a:avLst>
              <a:gd name="adj1" fmla="val 23759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3" name="Flowchart: Process 122"/>
          <p:cNvSpPr/>
          <p:nvPr/>
        </p:nvSpPr>
        <p:spPr>
          <a:xfrm>
            <a:off x="10789819" y="5024359"/>
            <a:ext cx="1241205" cy="391121"/>
          </a:xfrm>
          <a:prstGeom prst="flowChart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ysClr val="windowText" lastClr="000000"/>
                </a:solidFill>
              </a:rPr>
              <a:t>CRUCIFIXION</a:t>
            </a:r>
          </a:p>
        </p:txBody>
      </p:sp>
      <p:cxnSp>
        <p:nvCxnSpPr>
          <p:cNvPr id="125" name="Straight Arrow Connector 124"/>
          <p:cNvCxnSpPr>
            <a:stCxn id="96" idx="2"/>
            <a:endCxn id="123" idx="0"/>
          </p:cNvCxnSpPr>
          <p:nvPr/>
        </p:nvCxnSpPr>
        <p:spPr>
          <a:xfrm flipH="1">
            <a:off x="11410422" y="4756903"/>
            <a:ext cx="1" cy="2674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8" name="Up Arrow 127"/>
          <p:cNvSpPr/>
          <p:nvPr/>
        </p:nvSpPr>
        <p:spPr>
          <a:xfrm>
            <a:off x="10481339" y="7582139"/>
            <a:ext cx="2173565" cy="1906606"/>
          </a:xfrm>
          <a:prstGeom prst="up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ysClr val="windowText" lastClr="000000"/>
              </a:solidFill>
            </a:endParaRPr>
          </a:p>
        </p:txBody>
      </p:sp>
      <p:sp>
        <p:nvSpPr>
          <p:cNvPr id="129" name="Flowchart: Process 128"/>
          <p:cNvSpPr/>
          <p:nvPr/>
        </p:nvSpPr>
        <p:spPr>
          <a:xfrm>
            <a:off x="10947518" y="9131943"/>
            <a:ext cx="1241205" cy="391121"/>
          </a:xfrm>
          <a:prstGeom prst="flowChart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ysClr val="windowText" lastClr="000000"/>
                </a:solidFill>
              </a:rPr>
              <a:t>ACENSION</a:t>
            </a:r>
          </a:p>
        </p:txBody>
      </p:sp>
      <p:cxnSp>
        <p:nvCxnSpPr>
          <p:cNvPr id="131" name="Elbow Connector 130"/>
          <p:cNvCxnSpPr>
            <a:stCxn id="123" idx="1"/>
            <a:endCxn id="130" idx="10"/>
          </p:cNvCxnSpPr>
          <p:nvPr/>
        </p:nvCxnSpPr>
        <p:spPr>
          <a:xfrm rot="10800000" flipV="1">
            <a:off x="10221655" y="5219919"/>
            <a:ext cx="568165" cy="367527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5" name="Elbow Connector 134"/>
          <p:cNvCxnSpPr>
            <a:stCxn id="130" idx="4"/>
            <a:endCxn id="129" idx="1"/>
          </p:cNvCxnSpPr>
          <p:nvPr/>
        </p:nvCxnSpPr>
        <p:spPr>
          <a:xfrm rot="16200000" flipH="1">
            <a:off x="10267094" y="8647080"/>
            <a:ext cx="634984" cy="725864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4" name="Horizontal Scroll 143"/>
          <p:cNvSpPr/>
          <p:nvPr/>
        </p:nvSpPr>
        <p:spPr>
          <a:xfrm>
            <a:off x="84548" y="5751923"/>
            <a:ext cx="1420580" cy="445070"/>
          </a:xfrm>
          <a:prstGeom prst="horizontalScroll">
            <a:avLst>
              <a:gd name="adj" fmla="val 618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200"/>
              </a:spcAft>
            </a:pPr>
            <a:r>
              <a:rPr lang="en-GB" sz="1200" i="1" dirty="0">
                <a:solidFill>
                  <a:schemeClr val="tx1"/>
                </a:solidFill>
              </a:rPr>
              <a:t>The Apostles Creed</a:t>
            </a:r>
          </a:p>
        </p:txBody>
      </p:sp>
      <p:sp>
        <p:nvSpPr>
          <p:cNvPr id="145" name="Horizontal Scroll 144"/>
          <p:cNvSpPr/>
          <p:nvPr/>
        </p:nvSpPr>
        <p:spPr>
          <a:xfrm>
            <a:off x="7420751" y="5513195"/>
            <a:ext cx="1570657" cy="524590"/>
          </a:xfrm>
          <a:prstGeom prst="horizontalScroll">
            <a:avLst>
              <a:gd name="adj" fmla="val 1012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200"/>
              </a:spcAft>
            </a:pPr>
            <a:r>
              <a:rPr lang="en-GB" sz="1100" dirty="0">
                <a:solidFill>
                  <a:schemeClr val="tx1"/>
                </a:solidFill>
              </a:rPr>
              <a:t>“The Word was made flesh.” </a:t>
            </a:r>
            <a:r>
              <a:rPr lang="en-GB" sz="1100" i="1" dirty="0">
                <a:solidFill>
                  <a:schemeClr val="tx1"/>
                </a:solidFill>
              </a:rPr>
              <a:t>John 1:14</a:t>
            </a:r>
          </a:p>
        </p:txBody>
      </p:sp>
      <p:sp>
        <p:nvSpPr>
          <p:cNvPr id="146" name="TextBox 145"/>
          <p:cNvSpPr txBox="1"/>
          <p:nvPr/>
        </p:nvSpPr>
        <p:spPr>
          <a:xfrm>
            <a:off x="2960349" y="5529714"/>
            <a:ext cx="2445921" cy="797510"/>
          </a:xfrm>
          <a:prstGeom prst="horizontalScroll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dirty="0"/>
              <a:t>“God created human beings in his own image. In the image of God he created them.” </a:t>
            </a:r>
            <a:r>
              <a:rPr lang="en-GB" sz="1100" i="1" dirty="0"/>
              <a:t>Genesis 1:27</a:t>
            </a:r>
            <a:endParaRPr lang="en-GB" sz="1100" dirty="0"/>
          </a:p>
        </p:txBody>
      </p:sp>
      <p:sp>
        <p:nvSpPr>
          <p:cNvPr id="2" name="Isosceles Triangle 1"/>
          <p:cNvSpPr/>
          <p:nvPr/>
        </p:nvSpPr>
        <p:spPr>
          <a:xfrm>
            <a:off x="84548" y="2054668"/>
            <a:ext cx="2296702" cy="1685945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Horizontal Scroll 48"/>
          <p:cNvSpPr/>
          <p:nvPr/>
        </p:nvSpPr>
        <p:spPr>
          <a:xfrm>
            <a:off x="1932169" y="3348876"/>
            <a:ext cx="1420580" cy="445070"/>
          </a:xfrm>
          <a:prstGeom prst="horizontalScroll">
            <a:avLst>
              <a:gd name="adj" fmla="val 1159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200"/>
              </a:spcAft>
            </a:pPr>
            <a:r>
              <a:rPr lang="en-GB" sz="1200" i="1" dirty="0">
                <a:solidFill>
                  <a:schemeClr val="tx1"/>
                </a:solidFill>
              </a:rPr>
              <a:t>The Story of Job</a:t>
            </a:r>
          </a:p>
        </p:txBody>
      </p:sp>
      <p:sp>
        <p:nvSpPr>
          <p:cNvPr id="3" name="TextBox 2"/>
          <p:cNvSpPr txBox="1"/>
          <p:nvPr/>
        </p:nvSpPr>
        <p:spPr>
          <a:xfrm rot="18212161">
            <a:off x="24739" y="2589120"/>
            <a:ext cx="12274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EVIL </a:t>
            </a: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99592" y="8028674"/>
            <a:ext cx="541331" cy="43306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57424" y="3798984"/>
            <a:ext cx="192222" cy="21968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17373" y="3772561"/>
            <a:ext cx="352320" cy="202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690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B9E0B2B11D76E45A4A8CA10C7FC0931" ma:contentTypeVersion="20" ma:contentTypeDescription="Create a new document." ma:contentTypeScope="" ma:versionID="f480f0e97bcf7e6ea435bba64c474ce2">
  <xsd:schema xmlns:xsd="http://www.w3.org/2001/XMLSchema" xmlns:xs="http://www.w3.org/2001/XMLSchema" xmlns:p="http://schemas.microsoft.com/office/2006/metadata/properties" xmlns:ns2="2ae8b9b8-deb7-4e47-ba09-cc2898df0d8c" xmlns:ns3="baff96f5-a7d4-4f1d-8526-ffc6a0e3c1dd" targetNamespace="http://schemas.microsoft.com/office/2006/metadata/properties" ma:root="true" ma:fieldsID="c656060c42fcb9b913b267268bc8f422" ns2:_="" ns3:_="">
    <xsd:import namespace="2ae8b9b8-deb7-4e47-ba09-cc2898df0d8c"/>
    <xsd:import namespace="baff96f5-a7d4-4f1d-8526-ffc6a0e3c1d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Beth" minOccurs="0"/>
                <xsd:element ref="ns2:MediaServiceLocation" minOccurs="0"/>
                <xsd:element ref="ns2:DateandTim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e8b9b8-deb7-4e47-ba09-cc2898df0d8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Beth" ma:index="19" nillable="true" ma:displayName="Beth" ma:format="DateTime" ma:internalName="Beth">
      <xsd:simpleType>
        <xsd:restriction base="dms:DateTime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DateandTime" ma:index="21" nillable="true" ma:displayName="Date and Time" ma:format="DateOnly" ma:internalName="DateandTime">
      <xsd:simpleType>
        <xsd:restriction base="dms:DateTime"/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1f716dc5-a102-461f-8ebd-7330aa7d30a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ff96f5-a7d4-4f1d-8526-ffc6a0e3c1dd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06046488-a493-40a3-aad1-5cc745c4a11b}" ma:internalName="TaxCatchAll" ma:showField="CatchAllData" ma:web="baff96f5-a7d4-4f1d-8526-ffc6a0e3c1d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aff96f5-a7d4-4f1d-8526-ffc6a0e3c1dd" xsi:nil="true"/>
    <lcf76f155ced4ddcb4097134ff3c332f xmlns="2ae8b9b8-deb7-4e47-ba09-cc2898df0d8c">
      <Terms xmlns="http://schemas.microsoft.com/office/infopath/2007/PartnerControls"/>
    </lcf76f155ced4ddcb4097134ff3c332f>
    <Beth xmlns="2ae8b9b8-deb7-4e47-ba09-cc2898df0d8c" xsi:nil="true"/>
    <DateandTime xmlns="2ae8b9b8-deb7-4e47-ba09-cc2898df0d8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5E814C4-7836-474E-B15C-1DC4D1B07A0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ae8b9b8-deb7-4e47-ba09-cc2898df0d8c"/>
    <ds:schemaRef ds:uri="baff96f5-a7d4-4f1d-8526-ffc6a0e3c1d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0DB18D1-4B83-489B-8E48-C2A1ACD337D9}">
  <ds:schemaRefs>
    <ds:schemaRef ds:uri="http://schemas.microsoft.com/office/2006/metadata/properties"/>
    <ds:schemaRef ds:uri="http://schemas.microsoft.com/office/infopath/2007/PartnerControls"/>
    <ds:schemaRef ds:uri="baff96f5-a7d4-4f1d-8526-ffc6a0e3c1dd"/>
    <ds:schemaRef ds:uri="2ae8b9b8-deb7-4e47-ba09-cc2898df0d8c"/>
  </ds:schemaRefs>
</ds:datastoreItem>
</file>

<file path=customXml/itemProps3.xml><?xml version="1.0" encoding="utf-8"?>
<ds:datastoreItem xmlns:ds="http://schemas.openxmlformats.org/officeDocument/2006/customXml" ds:itemID="{7DF10C3B-9864-4472-B74B-D55D2C3E35A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144</TotalTime>
  <Words>124</Words>
  <Application>Microsoft Office PowerPoint</Application>
  <PresentationFormat>A3 Paper (297x420 mm)</PresentationFormat>
  <Paragraphs>52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Townley Grammar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Boyle, Shannon</dc:creator>
  <cp:lastModifiedBy>Ruth Metcalfe</cp:lastModifiedBy>
  <cp:revision>22</cp:revision>
  <cp:lastPrinted>2018-01-26T11:52:19Z</cp:lastPrinted>
  <dcterms:created xsi:type="dcterms:W3CDTF">2017-12-06T17:14:51Z</dcterms:created>
  <dcterms:modified xsi:type="dcterms:W3CDTF">2025-02-12T11:47:27Z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0x0101009B9E0B2B11D76E45A4A8CA10C7FC0931</vt:lpwstr>
  </property>
</Properties>
</file>